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1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1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14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01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4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58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4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41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9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1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12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F417A-1C00-2445-BCF0-FA41B274EBCC}" type="datetimeFigureOut">
              <a:rPr lang="en-US" smtClean="0"/>
              <a:t>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70FE4-EA22-334B-923A-1CEC4BDF5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49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8-08 at 7.42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092" y="0"/>
            <a:ext cx="4928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54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1</cp:revision>
  <dcterms:created xsi:type="dcterms:W3CDTF">2015-08-08T09:41:57Z</dcterms:created>
  <dcterms:modified xsi:type="dcterms:W3CDTF">2015-08-08T09:43:24Z</dcterms:modified>
</cp:coreProperties>
</file>